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78" r:id="rId4"/>
    <p:sldId id="285" r:id="rId5"/>
    <p:sldId id="286" r:id="rId6"/>
    <p:sldId id="282" r:id="rId7"/>
    <p:sldId id="284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24-1-2017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</a:t>
            </a:r>
          </a:p>
          <a:p>
            <a:pPr>
              <a:buFontTx/>
              <a:buChar char="-"/>
            </a:pPr>
            <a:r>
              <a:rPr lang="nl-NL" dirty="0" smtClean="0"/>
              <a:t>Personeel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Ondernemingsvormen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Personeel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Planning in uren</a:t>
            </a:r>
            <a:endParaRPr lang="nl-NL" dirty="0" smtClean="0"/>
          </a:p>
          <a:p>
            <a:r>
              <a:rPr lang="nl-NL" dirty="0" smtClean="0"/>
              <a:t>Eigenschappen</a:t>
            </a:r>
          </a:p>
          <a:p>
            <a:r>
              <a:rPr lang="nl-NL" dirty="0" smtClean="0"/>
              <a:t>Taakverdeling</a:t>
            </a:r>
            <a:endParaRPr lang="nl-NL" dirty="0" smtClean="0"/>
          </a:p>
          <a:p>
            <a:r>
              <a:rPr lang="nl-NL" dirty="0" smtClean="0"/>
              <a:t>Toekomst</a:t>
            </a:r>
          </a:p>
          <a:p>
            <a:r>
              <a:rPr lang="nl-NL" dirty="0" smtClean="0"/>
              <a:t>Kosten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28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Voordelen</a:t>
            </a:r>
          </a:p>
          <a:p>
            <a:r>
              <a:rPr lang="nl-NL" dirty="0" smtClean="0"/>
              <a:t>Bij lage winst voordeliger</a:t>
            </a:r>
          </a:p>
          <a:p>
            <a:pPr lvl="1"/>
            <a:r>
              <a:rPr lang="nl-NL" dirty="0" smtClean="0"/>
              <a:t>Tot €150.000</a:t>
            </a:r>
          </a:p>
          <a:p>
            <a:r>
              <a:rPr lang="nl-NL" dirty="0" smtClean="0"/>
              <a:t>Eenvoudiger bankkrediet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Nadelen</a:t>
            </a:r>
          </a:p>
          <a:p>
            <a:r>
              <a:rPr lang="nl-NL" dirty="0" smtClean="0"/>
              <a:t>Persoonlijk aansprakelijk</a:t>
            </a:r>
          </a:p>
          <a:p>
            <a:r>
              <a:rPr lang="nl-NL" dirty="0" smtClean="0"/>
              <a:t>Continuïteit lastiger bij uitval vennoot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923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B.V.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Voordelen</a:t>
            </a:r>
          </a:p>
          <a:p>
            <a:r>
              <a:rPr lang="nl-NL" dirty="0" smtClean="0"/>
              <a:t>Niet persoonlijk aansprakelijk</a:t>
            </a:r>
          </a:p>
          <a:p>
            <a:pPr lvl="1"/>
            <a:r>
              <a:rPr lang="nl-NL" dirty="0" smtClean="0"/>
              <a:t>Behalve bij wanbestuur</a:t>
            </a:r>
          </a:p>
          <a:p>
            <a:r>
              <a:rPr lang="nl-NL" dirty="0" smtClean="0"/>
              <a:t>Geld aantrekken via investeerders</a:t>
            </a:r>
          </a:p>
          <a:p>
            <a:r>
              <a:rPr lang="nl-NL" dirty="0" smtClean="0"/>
              <a:t>Continuïteit beter gewaarborgd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Nadelen</a:t>
            </a:r>
          </a:p>
          <a:p>
            <a:r>
              <a:rPr lang="nl-NL" dirty="0" smtClean="0"/>
              <a:t>Hogere belasting bij lage winst</a:t>
            </a:r>
          </a:p>
          <a:p>
            <a:r>
              <a:rPr lang="nl-NL" dirty="0" smtClean="0"/>
              <a:t>Jaarcijfers openbaar 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304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980728"/>
            <a:ext cx="834753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 aan de gang!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972720"/>
            <a:ext cx="8737325" cy="490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612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2685</TotalTime>
  <Words>68</Words>
  <Application>Microsoft Office PowerPoint</Application>
  <PresentationFormat>Diavoorstelling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Planning</vt:lpstr>
      <vt:lpstr>Personeel</vt:lpstr>
      <vt:lpstr>VOF</vt:lpstr>
      <vt:lpstr>B.V.</vt:lpstr>
      <vt:lpstr>Deeltaak 3</vt:lpstr>
      <vt:lpstr>Ga aan de gang!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76</cp:revision>
  <dcterms:created xsi:type="dcterms:W3CDTF">2013-11-15T15:05:42Z</dcterms:created>
  <dcterms:modified xsi:type="dcterms:W3CDTF">2017-01-24T13:32:19Z</dcterms:modified>
</cp:coreProperties>
</file>